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53A5-DB97-B372-EFB0-8567B74D5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E9767-97CA-2FC1-9201-0EF51DE94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F4325-486F-8007-E8CD-B70AE1A6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CA42C-31DF-2A7B-534A-8E593942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70D7D-2816-4D3A-9C8B-53691628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479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5B1E-6362-D9D9-E0B1-F8B4A634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EEFB9-100F-CE4E-F80C-9422FA955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D448-2102-34A4-A3E9-173E08C6D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B9E49-172F-994B-78C4-1D20736A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D0DCD-FE1D-0AB9-0DA2-AF1DDF865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526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D9F7EC-1019-3871-390B-DC85280BB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EB94E3-8944-291E-A54E-40D25EC6E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273A5-C430-9933-A685-43E274FE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F220C-D262-6AE4-8632-D923C710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BA9E1-F3CE-B5A7-C13C-134FB4847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169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F95FE-76A7-8268-0E9F-93B5D8DD8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B3DA3-1C00-EB2D-E34C-48EFF560B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02DEF-6D93-EE6B-BD7C-6388E1CC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E2217-3C76-F371-6C57-781C7ADFD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C4A74-074C-587D-2CAE-D5865F98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611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28E1C-DFFB-5687-8D18-DD319C824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DC525-4459-CD63-DE53-221E49BC9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9E8B0-2EF6-B4EE-F462-A7D7F063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6C425-FB9B-C436-FB3D-B0C6E173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435A5-B32E-F823-85AE-C89F0A6A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457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BE505-E15D-1E3A-DD26-F739D030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83D3A-1369-9A56-FBE1-441D47FC2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45A50-8D12-0FD8-26AF-61ED7D2A5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C546D-B134-30BA-00CB-9B95BAFB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56DA7-2F93-4375-198B-1BFB534E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F833A-F76D-77A5-29F4-2EC1CC124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801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26FFD-742B-4FB9-1071-AB36B160A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5BF3E-EB08-8D3E-5E75-7021D5B69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A527B-2061-9BFD-87A8-269F476E3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C30FC-8FC6-18B1-A908-964A58BE1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E34588-C57D-DD12-9F60-A63FAEC9F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B2421-C1C4-F58E-BF38-E4B57DEC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7AB50-F489-ACFF-D56A-C1788E5C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E10504-12B8-CBAF-9B26-CC47A65E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93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36B5B-CD03-8E7B-6F63-8948190D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6CB81-BEDC-8EAB-A021-48A3EE54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BE944-B0D4-E50E-CE10-C1256F1BA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86AAB-D49D-462B-A302-11E1C86E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579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1940C-9F2F-19B3-61E5-83377D15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7B8486-DB97-AECA-CD23-F1B4AF702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510B6-6B00-3733-795E-221D1105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658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20240-3ED2-A7DB-16E5-9D51996CF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7C713-A6ED-93D2-1777-C2521001C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2E0E0-B16F-7E69-951B-CBCAC096D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D5AC6-5FEE-0957-A054-3348C3202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F5263-AD51-D8F2-36B2-BD03667B8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F4EC5-9517-099A-3D39-BFF6499A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767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5E0C-BCEE-FBD3-E9C7-7CF0397E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EE68F-0D38-8836-CFCF-C5AF2F2CD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B143F-5989-EB7F-D034-7669B32EA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43A72-13C6-A421-731B-63EAC7F9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E3455-F107-70C7-86E6-D4264CB40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1D827-1EC8-9831-554C-C5D6CB5F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147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DB0C4D-AEA6-9292-3A1E-E824EAE4D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E415F-524D-B450-693E-2FB9AC5A5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C81E6-6C3E-A472-EB3A-587CFA8E7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2EC0-72DA-4A46-8F06-560E9DF0E0F8}" type="datetimeFigureOut">
              <a:rPr lang="en-AU" smtClean="0"/>
              <a:t>10/11/2024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6CCBA-AFBD-714B-833F-BEFFC135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0B15D-58F0-76A0-7E8C-73546D8EE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E3C86-A8AB-4169-8EA7-6D6C2C4DA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536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03D9-A82D-DF5B-DFBC-2B1EC05E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4CB33-5A3C-BC29-4869-584A28F88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r>
              <a:rPr lang="en-AU" dirty="0"/>
              <a:t>Authors with affiliation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34CE43-CC9E-46BF-CEAE-547078AE0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32C2E7-297C-5F6B-D8D1-092FC26BC4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7FF5C5-0ED0-8023-9F95-50C87451FA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56" y="5672921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8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1B8B5-CE01-3C3C-4837-474CEC95C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845DB-0E1F-E9DC-7841-178FFA90B1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9A3F9D-8F29-B113-C1DF-A1FE9DC24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AU" dirty="0"/>
              <a:t>Identifying the Research Problem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AU" dirty="0"/>
              <a:t>Background or Literature Review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AU" dirty="0"/>
              <a:t>Significance of the research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A55B90-671E-3A74-344C-8BB79AB17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8C6D96-1284-A4DB-A1B4-6BB3176ABA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822BC3-D4C8-C6AC-CED0-0890336964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0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030FB-9C64-37CC-D997-8FEE115E2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D8E2-E41E-1E7D-6635-B0219FFBF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Methodology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4BAED-7BB6-304E-05D6-9F72E59D4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High-Level Block Diagram, Flowchart, or Mathematical Derivation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610C91-2FC9-955E-16E8-AAA93C1A8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80424F-B801-B382-3A21-33C27AEB48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7F72D3-B420-7709-BA7B-E7427F91E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3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4B8E9-01DA-B217-980A-4F8B345D8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E090D-BEAB-14D0-A0CA-7E61686CB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Experimental Setup and Dataset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BCAFF-44DB-34FA-240A-645E1E94CE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AU" dirty="0"/>
              <a:t>Experiment Setup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AU" dirty="0"/>
              <a:t>Dataset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B5F340-C195-C974-0653-3E38E4E3A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77592B-2D32-E3A3-379A-959667CB5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089A3E8-5953-54D6-84E0-C189A1DC45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0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8ECCF-891D-76F8-0FB9-F7C88B432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D515-216D-CD57-FB34-6E768F648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C1C63-B038-86B5-BB91-CF50E05DB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Results Summary with Diagrams and Tables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97BF30-CD8F-DF0E-5825-DB54EED587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15FC2A-C14E-81CF-0C79-33B1D81F6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99FA86-1E6D-7139-9CA6-747FBE41E1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5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BC16B8-D450-4F14-E309-23F769435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0F7F1-2E75-9859-E934-871D41C76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Discussion and State-of-art Comparison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CD41E-2F8A-654B-8130-851FF0612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A short discussion on achieved result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Advantages of the Developed System Over State-of-the-Art Systems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FD716A-C6F6-DBB3-363A-DD15A5DD2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9E4917-C958-41DA-473D-BA7C53E424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83A8ED-0E9D-F178-67DD-62DAD75700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03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4598A-2BC0-1F11-2748-DEEF2BB2A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FCDD9-2EB3-035D-F9D1-776DBAB1A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Conclusion &amp; Future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9CAC33-990A-8A09-C990-F20FFDF0C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9622" y="2886075"/>
            <a:ext cx="9144000" cy="1655762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Achievement of the research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Contribution to the society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Limitations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Future work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A63633-4571-8B72-A0CA-4DEB564E3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A4308-8A88-C224-7225-DB55C1A7A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C9D764-F398-411A-7A24-A61C11738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15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0317D-95A8-7507-A659-50A9489D0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BB66-7EED-000D-820C-760B191C9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9622" y="-310355"/>
            <a:ext cx="9144000" cy="2387600"/>
          </a:xfrm>
        </p:spPr>
        <p:txBody>
          <a:bodyPr/>
          <a:lstStyle/>
          <a:p>
            <a:r>
              <a:rPr lang="en-AU" dirty="0"/>
              <a:t>Thanks and QA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03F320-00C6-A1D9-E6E8-62FB3064A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" y="318632"/>
            <a:ext cx="717587" cy="7683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23138A-7FD2-1CC1-3372-9CDCF4E51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354" y="464345"/>
            <a:ext cx="1466850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99A5C8-CC86-A190-758D-DF620D2A67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1" y="5791348"/>
            <a:ext cx="10664427" cy="720734"/>
          </a:xfrm>
          <a:prstGeom prst="rect">
            <a:avLst/>
          </a:prstGeom>
        </p:spPr>
      </p:pic>
      <p:sp>
        <p:nvSpPr>
          <p:cNvPr id="7" name="Subtitle 6">
            <a:extLst>
              <a:ext uri="{FF2B5EF4-FFF2-40B4-BE49-F238E27FC236}">
                <a16:creationId xmlns:a16="http://schemas.microsoft.com/office/drawing/2014/main" id="{7616ED6F-EC7F-7B77-6AD2-E77E8D876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341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78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Paper Title</vt:lpstr>
      <vt:lpstr>Introduction</vt:lpstr>
      <vt:lpstr>Methodology</vt:lpstr>
      <vt:lpstr>Experimental Setup and Dataset</vt:lpstr>
      <vt:lpstr>Results</vt:lpstr>
      <vt:lpstr>Discussion and State-of-art Comparison</vt:lpstr>
      <vt:lpstr>Conclusion &amp; Future work</vt:lpstr>
      <vt:lpstr>Thanks and QA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Rezaul Bashar</dc:creator>
  <cp:lastModifiedBy>Rezaul Bashar</cp:lastModifiedBy>
  <cp:revision>2</cp:revision>
  <dcterms:created xsi:type="dcterms:W3CDTF">2024-11-09T19:40:24Z</dcterms:created>
  <dcterms:modified xsi:type="dcterms:W3CDTF">2024-11-09T20:01:55Z</dcterms:modified>
</cp:coreProperties>
</file>