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3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5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E53A5-DB97-B372-EFB0-8567B74D5F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0E9767-97CA-2FC1-9201-0EF51DE945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4F4325-486F-8007-E8CD-B70AE1A61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2EC0-72DA-4A46-8F06-560E9DF0E0F8}" type="datetimeFigureOut">
              <a:rPr lang="en-AU" smtClean="0"/>
              <a:t>10/11/2024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5CA42C-31DF-2A7B-534A-8E593942A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670D7D-2816-4D3A-9C8B-536916286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E3C86-A8AB-4169-8EA7-6D6C2C4DA58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24791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B5B1E-6362-D9D9-E0B1-F8B4A6348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2EEFB9-100F-CE4E-F80C-9422FA955B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CD448-2102-34A4-A3E9-173E08C6D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2EC0-72DA-4A46-8F06-560E9DF0E0F8}" type="datetimeFigureOut">
              <a:rPr lang="en-AU" smtClean="0"/>
              <a:t>10/11/2024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6B9E49-172F-994B-78C4-1D20736A1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1D0DCD-FE1D-0AB9-0DA2-AF1DDF865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E3C86-A8AB-4169-8EA7-6D6C2C4DA58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95261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D9F7EC-1019-3871-390B-DC85280BB9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EB94E3-8944-291E-A54E-40D25EC6EE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1273A5-C430-9933-A685-43E274FE9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2EC0-72DA-4A46-8F06-560E9DF0E0F8}" type="datetimeFigureOut">
              <a:rPr lang="en-AU" smtClean="0"/>
              <a:t>10/11/2024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4F220C-D262-6AE4-8632-D923C710D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4BA9E1-F3CE-B5A7-C13C-134FB4847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E3C86-A8AB-4169-8EA7-6D6C2C4DA58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21696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F95FE-76A7-8268-0E9F-93B5D8DD8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B3DA3-1C00-EB2D-E34C-48EFF560B2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202DEF-6D93-EE6B-BD7C-6388E1CC3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2EC0-72DA-4A46-8F06-560E9DF0E0F8}" type="datetimeFigureOut">
              <a:rPr lang="en-AU" smtClean="0"/>
              <a:t>10/11/2024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E2217-3C76-F371-6C57-781C7ADFD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DC4A74-074C-587D-2CAE-D5865F987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E3C86-A8AB-4169-8EA7-6D6C2C4DA58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26116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28E1C-DFFB-5687-8D18-DD319C824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3DC525-4459-CD63-DE53-221E49BC96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39E8B0-2EF6-B4EE-F462-A7D7F0633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2EC0-72DA-4A46-8F06-560E9DF0E0F8}" type="datetimeFigureOut">
              <a:rPr lang="en-AU" smtClean="0"/>
              <a:t>10/11/2024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46C425-FB9B-C436-FB3D-B0C6E1731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0435A5-B32E-F823-85AE-C89F0A6A9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E3C86-A8AB-4169-8EA7-6D6C2C4DA58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64579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BE505-E15D-1E3A-DD26-F739D030A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D83D3A-1369-9A56-FBE1-441D47FC28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645A50-8D12-0FD8-26AF-61ED7D2A5B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7C546D-B134-30BA-00CB-9B95BAFB1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2EC0-72DA-4A46-8F06-560E9DF0E0F8}" type="datetimeFigureOut">
              <a:rPr lang="en-AU" smtClean="0"/>
              <a:t>10/11/2024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A56DA7-2F93-4375-198B-1BFB534E9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6F833A-F76D-77A5-29F4-2EC1CC124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E3C86-A8AB-4169-8EA7-6D6C2C4DA58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58019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26FFD-742B-4FB9-1071-AB36B160A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35BF3E-EB08-8D3E-5E75-7021D5B69C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EA527B-2061-9BFD-87A8-269F476E32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AC30FC-8FC6-18B1-A908-964A58BE18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E34588-C57D-DD12-9F60-A63FAEC9F7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BAB2421-C1C4-F58E-BF38-E4B57DECC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2EC0-72DA-4A46-8F06-560E9DF0E0F8}" type="datetimeFigureOut">
              <a:rPr lang="en-AU" smtClean="0"/>
              <a:t>10/11/2024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D7AB50-F489-ACFF-D56A-C1788E5C0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E10504-12B8-CBAF-9B26-CC47A65E9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E3C86-A8AB-4169-8EA7-6D6C2C4DA58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71936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36B5B-CD03-8E7B-6F63-8948190D5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E6CB81-BEDC-8EAB-A021-48A3EE54F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2EC0-72DA-4A46-8F06-560E9DF0E0F8}" type="datetimeFigureOut">
              <a:rPr lang="en-AU" smtClean="0"/>
              <a:t>10/11/2024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CBE944-B0D4-E50E-CE10-C1256F1BA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986AAB-D49D-462B-A302-11E1C86E3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E3C86-A8AB-4169-8EA7-6D6C2C4DA58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15798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51940C-9F2F-19B3-61E5-83377D157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2EC0-72DA-4A46-8F06-560E9DF0E0F8}" type="datetimeFigureOut">
              <a:rPr lang="en-AU" smtClean="0"/>
              <a:t>10/11/2024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7B8486-DB97-AECA-CD23-F1B4AF702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2510B6-6B00-3733-795E-221D1105A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E3C86-A8AB-4169-8EA7-6D6C2C4DA58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26587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20240-3ED2-A7DB-16E5-9D51996CF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77C713-A6ED-93D2-1777-C2521001C6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A2E0E0-B16F-7E69-951B-CBCAC096DC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0D5AC6-5FEE-0957-A054-3348C3202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2EC0-72DA-4A46-8F06-560E9DF0E0F8}" type="datetimeFigureOut">
              <a:rPr lang="en-AU" smtClean="0"/>
              <a:t>10/11/2024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DF5263-AD51-D8F2-36B2-BD03667B8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DF4EC5-9517-099A-3D39-BFF6499A5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E3C86-A8AB-4169-8EA7-6D6C2C4DA58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77679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05E0C-BCEE-FBD3-E9C7-7CF0397E36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6EE68F-0D38-8836-CFCF-C5AF2F2CD1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0B143F-5989-EB7F-D034-7669B32EA7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043A72-13C6-A421-731B-63EAC7F9E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2EC0-72DA-4A46-8F06-560E9DF0E0F8}" type="datetimeFigureOut">
              <a:rPr lang="en-AU" smtClean="0"/>
              <a:t>10/11/2024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EE3455-F107-70C7-86E6-D4264CB40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31D827-1EC8-9831-554C-C5D6CB5F7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E3C86-A8AB-4169-8EA7-6D6C2C4DA58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21474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DB0C4D-AEA6-9292-3A1E-E824EAE4D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BE415F-524D-B450-693E-2FB9AC5A55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EC81E6-6C3E-A472-EB3A-587CFA8E72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32EC0-72DA-4A46-8F06-560E9DF0E0F8}" type="datetimeFigureOut">
              <a:rPr lang="en-AU" smtClean="0"/>
              <a:t>10/11/2024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6CCBA-AFBD-714B-833F-BEFFC13545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60B15D-58F0-76A0-7E8C-73546D8EE0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E3C86-A8AB-4169-8EA7-6D6C2C4DA58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25367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D03D9-A82D-DF5B-DFBC-2B1EC05E1C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9622" y="-310355"/>
            <a:ext cx="9144000" cy="2387600"/>
          </a:xfrm>
        </p:spPr>
        <p:txBody>
          <a:bodyPr/>
          <a:lstStyle/>
          <a:p>
            <a:r>
              <a:rPr lang="en-AU" dirty="0"/>
              <a:t>Paper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B4CB33-5A3C-BC29-4869-584A28F881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9622" y="2886075"/>
            <a:ext cx="9144000" cy="1655762"/>
          </a:xfrm>
        </p:spPr>
        <p:txBody>
          <a:bodyPr/>
          <a:lstStyle/>
          <a:p>
            <a:r>
              <a:rPr lang="en-AU" dirty="0"/>
              <a:t>Authors with affiliation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734CE43-CC9E-46BF-CEAE-547078AE03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290" y="318632"/>
            <a:ext cx="717587" cy="76838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232C2E7-297C-5F6B-D8D1-092FC26BC4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1354" y="464345"/>
            <a:ext cx="1466850" cy="4191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A7FF5C5-0ED0-8023-9F95-50C87451FA1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956" y="5672921"/>
            <a:ext cx="10664427" cy="720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785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D1B8B5-CE01-3C3C-4837-474CEC95C3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845DB-0E1F-E9DC-7841-178FFA90B1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9622" y="-310355"/>
            <a:ext cx="9144000" cy="2387600"/>
          </a:xfrm>
        </p:spPr>
        <p:txBody>
          <a:bodyPr/>
          <a:lstStyle/>
          <a:p>
            <a:r>
              <a:rPr lang="en-AU" dirty="0"/>
              <a:t>Introduction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9A3F9D-8F29-B113-C1DF-A1FE9DC243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9622" y="2886075"/>
            <a:ext cx="9144000" cy="1655762"/>
          </a:xfrm>
        </p:spPr>
        <p:txBody>
          <a:bodyPr/>
          <a:lstStyle/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AU" dirty="0"/>
              <a:t>Identifying the Research Problem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AU" dirty="0"/>
              <a:t>Background or Literature Review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AU" dirty="0"/>
              <a:t>Significance of the research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3A55B90-671E-3A74-344C-8BB79AB17A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290" y="318632"/>
            <a:ext cx="717587" cy="76838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38C6D96-1284-A4DB-A1B4-6BB3176ABA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1354" y="464345"/>
            <a:ext cx="1466850" cy="4191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2822BC3-D4C8-C6AC-CED0-0890336964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261" y="5791348"/>
            <a:ext cx="10664427" cy="720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702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5030FB-9C64-37CC-D997-8FEE115E2A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7D8E2-E41E-1E7D-6635-B0219FFBF5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9622" y="-310355"/>
            <a:ext cx="9144000" cy="2387600"/>
          </a:xfrm>
        </p:spPr>
        <p:txBody>
          <a:bodyPr/>
          <a:lstStyle/>
          <a:p>
            <a:r>
              <a:rPr lang="en-AU" dirty="0"/>
              <a:t>Methodology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34BAED-7BB6-304E-05D6-9F72E59D44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9622" y="2886075"/>
            <a:ext cx="9144000" cy="1655762"/>
          </a:xfrm>
        </p:spPr>
        <p:txBody>
          <a:bodyPr/>
          <a:lstStyle/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dirty="0"/>
              <a:t>High-Level Block Diagram, Flowchart, or Mathematical Derivation</a:t>
            </a:r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8610C91-2FC9-955E-16E8-AAA93C1A83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290" y="318632"/>
            <a:ext cx="717587" cy="76838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680424F-B801-B382-3A21-33C27AEB48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1354" y="464345"/>
            <a:ext cx="1466850" cy="4191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37F72D3-B420-7709-BA7B-E7427F91E8F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261" y="5791348"/>
            <a:ext cx="10664427" cy="720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032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A4B8E9-01DA-B217-980A-4F8B345D84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E090D-BEAB-14D0-A0CA-7E61686CB5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9622" y="-310355"/>
            <a:ext cx="9144000" cy="2387600"/>
          </a:xfrm>
        </p:spPr>
        <p:txBody>
          <a:bodyPr/>
          <a:lstStyle/>
          <a:p>
            <a:r>
              <a:rPr lang="en-AU" dirty="0"/>
              <a:t>Experimental Setup and Dataset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4BCAFF-44DB-34FA-240A-645E1E94CE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9622" y="2886075"/>
            <a:ext cx="9144000" cy="1655762"/>
          </a:xfrm>
        </p:spPr>
        <p:txBody>
          <a:bodyPr/>
          <a:lstStyle/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AU" dirty="0"/>
              <a:t>Experiment Setup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AU" dirty="0"/>
              <a:t>Dataset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CB5F340-C195-C974-0653-3E38E4E3A8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290" y="318632"/>
            <a:ext cx="717587" cy="76838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377592B-2D32-E3A3-379A-959667CB52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1354" y="464345"/>
            <a:ext cx="1466850" cy="4191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089A3E8-5953-54D6-84E0-C189A1DC45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261" y="5791348"/>
            <a:ext cx="10664427" cy="720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2208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F68ECCF-891D-76F8-0FB9-F7C88B4320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BD515-216D-CD57-FB34-6E768F6483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9622" y="-310355"/>
            <a:ext cx="9144000" cy="2387600"/>
          </a:xfrm>
        </p:spPr>
        <p:txBody>
          <a:bodyPr/>
          <a:lstStyle/>
          <a:p>
            <a:r>
              <a:rPr lang="en-AU" dirty="0"/>
              <a:t>Results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CC1C63-B038-86B5-BB91-CF50E05DB9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9622" y="2886075"/>
            <a:ext cx="9144000" cy="1655762"/>
          </a:xfrm>
        </p:spPr>
        <p:txBody>
          <a:bodyPr/>
          <a:lstStyle/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dirty="0"/>
              <a:t>Results Summary with Diagrams and Tables</a:t>
            </a:r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A97BF30-CD8F-DF0E-5825-DB54EED587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290" y="318632"/>
            <a:ext cx="717587" cy="76838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215FC2A-C14E-81CF-0C79-33B1D81F67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1354" y="464345"/>
            <a:ext cx="1466850" cy="4191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699FA86-1E6D-7139-9CA6-747FBE41E1A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261" y="5791348"/>
            <a:ext cx="10664427" cy="720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9754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BC16B8-D450-4F14-E309-23F7694358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0F7F1-2E75-9859-E934-871D41C762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9622" y="-310355"/>
            <a:ext cx="9144000" cy="2387600"/>
          </a:xfrm>
        </p:spPr>
        <p:txBody>
          <a:bodyPr/>
          <a:lstStyle/>
          <a:p>
            <a:r>
              <a:rPr lang="en-AU" dirty="0"/>
              <a:t>Discussion and State-of-art Comparison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2CD41E-2F8A-654B-8130-851FF06120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9622" y="2886075"/>
            <a:ext cx="9144000" cy="1655762"/>
          </a:xfrm>
        </p:spPr>
        <p:txBody>
          <a:bodyPr/>
          <a:lstStyle/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dirty="0"/>
              <a:t>A short discussion on achieved result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dirty="0"/>
              <a:t>Advantages of the Developed System Over State-of-the-Art Systems</a:t>
            </a:r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AFD716A-C6F6-DBB3-363A-DD15A5DD2B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290" y="318632"/>
            <a:ext cx="717587" cy="76838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E9E4917-C958-41DA-473D-BA7C53E424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1354" y="464345"/>
            <a:ext cx="1466850" cy="4191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583A8ED-0E9D-F178-67DD-62DAD75700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261" y="5791348"/>
            <a:ext cx="10664427" cy="720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035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74598A-2BC0-1F11-2748-DEEF2BB2A2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FCDD9-2EB3-035D-F9D1-776DBAB1A0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9622" y="-310355"/>
            <a:ext cx="9144000" cy="2387600"/>
          </a:xfrm>
        </p:spPr>
        <p:txBody>
          <a:bodyPr/>
          <a:lstStyle/>
          <a:p>
            <a:r>
              <a:rPr lang="en-AU" dirty="0"/>
              <a:t>Conclusion &amp; Future work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9CAC33-990A-8A09-C990-F20FFDF0CB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9622" y="2886075"/>
            <a:ext cx="9144000" cy="1655762"/>
          </a:xfrm>
        </p:spPr>
        <p:txBody>
          <a:bodyPr>
            <a:normAutofit lnSpcReduction="10000"/>
          </a:bodyPr>
          <a:lstStyle/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dirty="0"/>
              <a:t>Achievement of the research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dirty="0"/>
              <a:t>Contribution to the society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dirty="0"/>
              <a:t>Limitations 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dirty="0"/>
              <a:t>Future work</a:t>
            </a:r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2A63633-4571-8B72-A0CA-4DEB564E31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290" y="318632"/>
            <a:ext cx="717587" cy="76838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75A4308-8A88-C224-7225-DB55C1A7A1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1354" y="464345"/>
            <a:ext cx="1466850" cy="4191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2C9D764-F398-411A-7A24-A61C1173827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261" y="5791348"/>
            <a:ext cx="10664427" cy="720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1582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60317D-95A8-7507-A659-50A9489D07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BBB66-7EED-000D-820C-760B191C9F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9622" y="-310355"/>
            <a:ext cx="9144000" cy="2387600"/>
          </a:xfrm>
        </p:spPr>
        <p:txBody>
          <a:bodyPr/>
          <a:lstStyle/>
          <a:p>
            <a:r>
              <a:rPr lang="en-AU" dirty="0"/>
              <a:t>Thanks and QA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F03F320-00C6-A1D9-E6E8-62FB3064A0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290" y="318632"/>
            <a:ext cx="717587" cy="76838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923138A-7FD2-1CC1-3372-9CDCF4E513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1354" y="464345"/>
            <a:ext cx="1466850" cy="4191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599A5C8-CC86-A190-758D-DF620D2A673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261" y="5791348"/>
            <a:ext cx="10664427" cy="720734"/>
          </a:xfrm>
          <a:prstGeom prst="rect">
            <a:avLst/>
          </a:prstGeom>
        </p:spPr>
      </p:pic>
      <p:sp>
        <p:nvSpPr>
          <p:cNvPr id="7" name="Subtitle 6">
            <a:extLst>
              <a:ext uri="{FF2B5EF4-FFF2-40B4-BE49-F238E27FC236}">
                <a16:creationId xmlns:a16="http://schemas.microsoft.com/office/drawing/2014/main" id="{7616ED6F-EC7F-7B77-6AD2-E77E8D876DF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934176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78</Words>
  <Application>Microsoft Office PowerPoint</Application>
  <PresentationFormat>Widescreen</PresentationFormat>
  <Paragraphs>22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Paper Title</vt:lpstr>
      <vt:lpstr>Introduction</vt:lpstr>
      <vt:lpstr>Methodology</vt:lpstr>
      <vt:lpstr>Experimental Setup and Dataset</vt:lpstr>
      <vt:lpstr>Results</vt:lpstr>
      <vt:lpstr>Discussion and State-of-art Comparison</vt:lpstr>
      <vt:lpstr>Conclusion &amp; Future work</vt:lpstr>
      <vt:lpstr>Thanks and QA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Rezaul Bashar</dc:creator>
  <cp:lastModifiedBy>Rezaul Bashar</cp:lastModifiedBy>
  <cp:revision>2</cp:revision>
  <dcterms:created xsi:type="dcterms:W3CDTF">2024-11-09T19:40:24Z</dcterms:created>
  <dcterms:modified xsi:type="dcterms:W3CDTF">2024-11-09T20:01:55Z</dcterms:modified>
</cp:coreProperties>
</file>