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3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966F7-F80E-4469-B1C0-B30E17D6A32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7A8E59-E30B-4CCA-826A-62A8A37EECA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797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E53A5-DB97-B372-EFB0-8567B74D5F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0E9767-97CA-2FC1-9201-0EF51DE945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4F4325-486F-8007-E8CD-B70AE1A61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CA42C-31DF-2A7B-534A-8E593942A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70D7D-2816-4D3A-9C8B-536916286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4791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F95FE-76A7-8268-0E9F-93B5D8DD8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B3DA3-1C00-EB2D-E34C-48EFF560B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02DEF-6D93-EE6B-BD7C-6388E1CC3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2217-3C76-F371-6C57-781C7ADFD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C4A74-074C-587D-2CAE-D5865F987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611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28E1C-DFFB-5687-8D18-DD319C824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3DC525-4459-CD63-DE53-221E49BC9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9E8B0-2EF6-B4EE-F462-A7D7F0633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46C425-FB9B-C436-FB3D-B0C6E1731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435A5-B32E-F823-85AE-C89F0A6A9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6457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BE505-E15D-1E3A-DD26-F739D030A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83D3A-1369-9A56-FBE1-441D47FC2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645A50-8D12-0FD8-26AF-61ED7D2A5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7C546D-B134-30BA-00CB-9B95BAFB1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56DA7-2F93-4375-198B-1BFB534E9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6F833A-F76D-77A5-29F4-2EC1CC124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8019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26FFD-742B-4FB9-1071-AB36B160A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35BF3E-EB08-8D3E-5E75-7021D5B69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EA527B-2061-9BFD-87A8-269F476E32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AC30FC-8FC6-18B1-A908-964A58BE18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E34588-C57D-DD12-9F60-A63FAEC9F7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AB2421-C1C4-F58E-BF38-E4B57DECC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D7AB50-F489-ACFF-D56A-C1788E5C0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E10504-12B8-CBAF-9B26-CC47A65E9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1936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36B5B-CD03-8E7B-6F63-8948190D5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E6CB81-BEDC-8EAB-A021-48A3EE54F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CBE944-B0D4-E50E-CE10-C1256F1BA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986AAB-D49D-462B-A302-11E1C86E3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5798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51940C-9F2F-19B3-61E5-83377D157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7B8486-DB97-AECA-CD23-F1B4AF702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510B6-6B00-3733-795E-221D1105A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6587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20240-3ED2-A7DB-16E5-9D51996CF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7C713-A6ED-93D2-1777-C2521001C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A2E0E0-B16F-7E69-951B-CBCAC096D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0D5AC6-5FEE-0957-A054-3348C3202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DF5263-AD51-D8F2-36B2-BD03667B8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DF4EC5-9517-099A-3D39-BFF6499A5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7679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05E0C-BCEE-FBD3-E9C7-7CF0397E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6EE68F-0D38-8836-CFCF-C5AF2F2CD1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B143F-5989-EB7F-D034-7669B32EA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043A72-13C6-A421-731B-63EAC7F9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EE3455-F107-70C7-86E6-D4264CB40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1D827-1EC8-9831-554C-C5D6CB5F7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1474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B5B1E-6362-D9D9-E0B1-F8B4A6348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2EEFB9-100F-CE4E-F80C-9422FA955B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CD448-2102-34A4-A3E9-173E08C6D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B9E49-172F-994B-78C4-1D20736A1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1D0DCD-FE1D-0AB9-0DA2-AF1DDF865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5261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D9F7EC-1019-3871-390B-DC85280BB9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EB94E3-8944-291E-A54E-40D25EC6E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273A5-C430-9933-A685-43E274FE9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F220C-D262-6AE4-8632-D923C710D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BA9E1-F3CE-B5A7-C13C-134FB4847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1696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DB0C4D-AEA6-9292-3A1E-E824EAE4D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E415F-524D-B450-693E-2FB9AC5A55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C81E6-6C3E-A472-EB3A-587CFA8E72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32EC0-72DA-4A46-8F06-560E9DF0E0F8}" type="datetimeFigureOut">
              <a:rPr lang="en-AU" smtClean="0"/>
              <a:t>9/09/2025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6CCBA-AFBD-714B-833F-BEFFC13545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0B15D-58F0-76A0-7E8C-73546D8EE0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E3C86-A8AB-4169-8EA7-6D6C2C4DA58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25367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D03D9-A82D-DF5B-DFBC-2B1EC05E1C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1087021"/>
            <a:ext cx="9144000" cy="990224"/>
          </a:xfrm>
        </p:spPr>
        <p:txBody>
          <a:bodyPr/>
          <a:lstStyle/>
          <a:p>
            <a:r>
              <a:rPr lang="en-AU" dirty="0"/>
              <a:t>Paper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B4CB33-5A3C-BC29-4869-584A28F88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622" y="2886075"/>
            <a:ext cx="9144000" cy="1655762"/>
          </a:xfrm>
        </p:spPr>
        <p:txBody>
          <a:bodyPr/>
          <a:lstStyle/>
          <a:p>
            <a:r>
              <a:rPr lang="en-AU" dirty="0"/>
              <a:t>Authors with affiliation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34CE43-CC9E-46BF-CEAE-547078AE0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0" y="-5295"/>
            <a:ext cx="828734" cy="88740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20A19BEC-4BC5-A12D-FB79-1AE47F864EDB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232C2E7-297C-5F6B-D8D1-092FC26BC4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71726EA-F78D-99FB-DEC2-03C49857BB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5785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1B8B5-CE01-3C3C-4837-474CEC95C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845DB-0E1F-E9DC-7841-178FFA90B1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-310355"/>
            <a:ext cx="9144000" cy="2387600"/>
          </a:xfrm>
        </p:spPr>
        <p:txBody>
          <a:bodyPr/>
          <a:lstStyle/>
          <a:p>
            <a:r>
              <a:rPr lang="en-AU" dirty="0"/>
              <a:t>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9A3F9D-8F29-B113-C1DF-A1FE9DC243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622" y="2886075"/>
            <a:ext cx="9144000" cy="1655762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AU" dirty="0"/>
              <a:t>Identifying the Research Problem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AU" dirty="0"/>
              <a:t>Background or Literature Review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AU" dirty="0"/>
              <a:t>Significance of the research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A55B90-671E-3A74-344C-8BB79AB17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07" y="113721"/>
            <a:ext cx="730122" cy="78181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0A7A440-EF98-BEF5-8F2D-CB7C40419AED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D0E81F3-600A-0174-6D7A-F74B7A0B66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19CEF90-A655-BF8A-D2E5-476D34C1B5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170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030FB-9C64-37CC-D997-8FEE115E2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7D8E2-E41E-1E7D-6635-B0219FFBF5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-310355"/>
            <a:ext cx="9144000" cy="2387600"/>
          </a:xfrm>
        </p:spPr>
        <p:txBody>
          <a:bodyPr/>
          <a:lstStyle/>
          <a:p>
            <a:r>
              <a:rPr lang="en-AU" dirty="0"/>
              <a:t>Methodology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34BAED-7BB6-304E-05D6-9F72E59D4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622" y="2886075"/>
            <a:ext cx="9144000" cy="1655762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High-Level Block Diagram, Flowchart, or Mathematical Derivation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610C91-2FC9-955E-16E8-AAA93C1A8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72" y="0"/>
            <a:ext cx="863650" cy="92479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56117FA-AE87-0282-8911-D42A8AA2CA61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147F21C-BA1D-9466-5FA3-F0D315EAC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CCE78AD-1F8F-AB19-AA5D-0FA517BC67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1032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4B8E9-01DA-B217-980A-4F8B345D8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E090D-BEAB-14D0-A0CA-7E61686CB5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7644" y="702826"/>
            <a:ext cx="9144000" cy="2387600"/>
          </a:xfrm>
        </p:spPr>
        <p:txBody>
          <a:bodyPr/>
          <a:lstStyle/>
          <a:p>
            <a:r>
              <a:rPr lang="en-AU" dirty="0"/>
              <a:t>Experimental Setup and Dataset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4BCAFF-44DB-34FA-240A-645E1E94CE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7644" y="3011581"/>
            <a:ext cx="9144000" cy="1655762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AU" dirty="0"/>
              <a:t>Experiment Setup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AU" dirty="0"/>
              <a:t>Dataset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B5F340-C195-C974-0653-3E38E4E3A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73" y="44450"/>
            <a:ext cx="871671" cy="93338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369BA26-9BB2-3FBF-19B7-F58B04894BD8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362FA7B-317C-C349-D2C9-A06DD0A04F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67CF16-80D9-B56D-407C-A85EAEF88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2208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8ECCF-891D-76F8-0FB9-F7C88B432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BD515-216D-CD57-FB34-6E768F648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-310355"/>
            <a:ext cx="9144000" cy="2387600"/>
          </a:xfrm>
        </p:spPr>
        <p:txBody>
          <a:bodyPr/>
          <a:lstStyle/>
          <a:p>
            <a:r>
              <a:rPr lang="en-AU" dirty="0"/>
              <a:t>Results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CC1C63-B038-86B5-BB91-CF50E05DB9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622" y="2886075"/>
            <a:ext cx="9144000" cy="1655762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Results Summary with Diagrams and Tables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97BF30-CD8F-DF0E-5825-DB54EED58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0" y="161584"/>
            <a:ext cx="730122" cy="78181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C3D9609E-E591-CDB7-BA75-52624EE36B3F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4D1BB75-F1BD-F93B-37FB-1E09D85D0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FE77D11-09B2-87FE-49B7-4660DB011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09754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C16B8-D450-4F14-E309-23F769435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0F7F1-2E75-9859-E934-871D41C762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1087021"/>
            <a:ext cx="9144000" cy="1822787"/>
          </a:xfrm>
        </p:spPr>
        <p:txBody>
          <a:bodyPr/>
          <a:lstStyle/>
          <a:p>
            <a:r>
              <a:rPr lang="en-AU" dirty="0"/>
              <a:t>Discussion and State-of-art Comparison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2CD41E-2F8A-654B-8130-851FF06120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622" y="3018997"/>
            <a:ext cx="9144000" cy="1655762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A short discussion on achieved result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Advantages of the Developed System Over State-of-the-Art Systems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FD716A-C6F6-DBB3-363A-DD15A5DD2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0" y="161220"/>
            <a:ext cx="864592" cy="92580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95ED272-9ACB-E97D-B4DB-A49607F02292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D337974-0809-6030-3775-D53CAD5CB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77EA120-878F-47EA-2654-CA708FF41B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7035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4598A-2BC0-1F11-2748-DEEF2BB2A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FCDD9-2EB3-035D-F9D1-776DBAB1A0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-310355"/>
            <a:ext cx="9144000" cy="2387600"/>
          </a:xfrm>
        </p:spPr>
        <p:txBody>
          <a:bodyPr/>
          <a:lstStyle/>
          <a:p>
            <a:r>
              <a:rPr lang="en-AU" dirty="0"/>
              <a:t>Conclusion &amp; Future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9CAC33-990A-8A09-C990-F20FFDF0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622" y="2886075"/>
            <a:ext cx="9144000" cy="1655762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Achievement of the research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Contribution to the society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Limitations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Future work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A63633-4571-8B72-A0CA-4DEB564E3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0" y="75834"/>
            <a:ext cx="873557" cy="93540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3E899F1-22E6-E2C2-0CC0-7C8D822F6F25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9F13DE2-FDBE-4788-4CF1-D1633433E7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D99DDAF-E340-7848-22C4-EA678A7ED4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78158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60317D-95A8-7507-A659-50A9489D0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BB66-7EED-000D-820C-760B191C9F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622" y="-310355"/>
            <a:ext cx="9144000" cy="2387600"/>
          </a:xfrm>
        </p:spPr>
        <p:txBody>
          <a:bodyPr/>
          <a:lstStyle/>
          <a:p>
            <a:r>
              <a:rPr lang="en-AU" dirty="0"/>
              <a:t>Thanks and QA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03F320-00C6-A1D9-E6E8-62FB3064A0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07" y="161584"/>
            <a:ext cx="872615" cy="934392"/>
          </a:xfrm>
          <a:prstGeom prst="rect">
            <a:avLst/>
          </a:prstGeom>
        </p:spPr>
      </p:pic>
      <p:sp>
        <p:nvSpPr>
          <p:cNvPr id="7" name="Subtitle 6">
            <a:extLst>
              <a:ext uri="{FF2B5EF4-FFF2-40B4-BE49-F238E27FC236}">
                <a16:creationId xmlns:a16="http://schemas.microsoft.com/office/drawing/2014/main" id="{7616ED6F-EC7F-7B77-6AD2-E77E8D876D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F8B8762-286C-7974-C12D-742AC1A2F76F}"/>
              </a:ext>
            </a:extLst>
          </p:cNvPr>
          <p:cNvGrpSpPr/>
          <p:nvPr/>
        </p:nvGrpSpPr>
        <p:grpSpPr>
          <a:xfrm>
            <a:off x="5519297" y="161584"/>
            <a:ext cx="6237413" cy="816248"/>
            <a:chOff x="5519297" y="161584"/>
            <a:chExt cx="6237413" cy="816248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4F6F68C-17B1-A400-2FBF-B74DB253ED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2188" y="318631"/>
              <a:ext cx="1644522" cy="5634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0A0D324-D624-11B9-8024-9F620E467A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97" y="161584"/>
              <a:ext cx="1051832" cy="81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3417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78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Paper Title</vt:lpstr>
      <vt:lpstr>Introduction</vt:lpstr>
      <vt:lpstr>Methodology</vt:lpstr>
      <vt:lpstr>Experimental Setup and Dataset</vt:lpstr>
      <vt:lpstr>Results</vt:lpstr>
      <vt:lpstr>Discussion and State-of-art Comparison</vt:lpstr>
      <vt:lpstr>Conclusion &amp; Future work</vt:lpstr>
      <vt:lpstr>Thanks and QA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Rezaul Bashar</dc:creator>
  <cp:lastModifiedBy>Rezaul Bashar</cp:lastModifiedBy>
  <cp:revision>3</cp:revision>
  <dcterms:created xsi:type="dcterms:W3CDTF">2024-11-09T19:40:24Z</dcterms:created>
  <dcterms:modified xsi:type="dcterms:W3CDTF">2025-09-09T00:28:19Z</dcterms:modified>
</cp:coreProperties>
</file>